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9" r:id="rId3"/>
    <p:sldId id="270" r:id="rId4"/>
    <p:sldId id="271" r:id="rId5"/>
    <p:sldId id="272" r:id="rId6"/>
    <p:sldId id="273"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8" d="100"/>
          <a:sy n="88" d="100"/>
        </p:scale>
        <p:origin x="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8C0B1BA-F69D-4126-AAAC-2FB9855D2AD2}" type="datetimeFigureOut">
              <a:rPr lang="ar-IQ" smtClean="0"/>
              <a:t>29/08/1442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409336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8C0B1BA-F69D-4126-AAAC-2FB9855D2AD2}" type="datetimeFigureOut">
              <a:rPr lang="ar-IQ" smtClean="0"/>
              <a:t>29/08/1442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71283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8C0B1BA-F69D-4126-AAAC-2FB9855D2AD2}" type="datetimeFigureOut">
              <a:rPr lang="ar-IQ" smtClean="0"/>
              <a:t>29/08/1442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307598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8C0B1BA-F69D-4126-AAAC-2FB9855D2AD2}" type="datetimeFigureOut">
              <a:rPr lang="ar-IQ" smtClean="0"/>
              <a:t>29/08/1442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252194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8C0B1BA-F69D-4126-AAAC-2FB9855D2AD2}" type="datetimeFigureOut">
              <a:rPr lang="ar-IQ" smtClean="0"/>
              <a:t>29/08/1442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144983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8C0B1BA-F69D-4126-AAAC-2FB9855D2AD2}" type="datetimeFigureOut">
              <a:rPr lang="ar-IQ" smtClean="0"/>
              <a:t>29/08/1442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92909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8C0B1BA-F69D-4126-AAAC-2FB9855D2AD2}" type="datetimeFigureOut">
              <a:rPr lang="ar-IQ" smtClean="0"/>
              <a:t>29/08/1442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176792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8C0B1BA-F69D-4126-AAAC-2FB9855D2AD2}" type="datetimeFigureOut">
              <a:rPr lang="ar-IQ" smtClean="0"/>
              <a:t>29/08/1442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318002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8C0B1BA-F69D-4126-AAAC-2FB9855D2AD2}" type="datetimeFigureOut">
              <a:rPr lang="ar-IQ" smtClean="0"/>
              <a:t>29/08/1442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80266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C0B1BA-F69D-4126-AAAC-2FB9855D2AD2}" type="datetimeFigureOut">
              <a:rPr lang="ar-IQ" smtClean="0"/>
              <a:t>29/08/1442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150762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C0B1BA-F69D-4126-AAAC-2FB9855D2AD2}" type="datetimeFigureOut">
              <a:rPr lang="ar-IQ" smtClean="0"/>
              <a:t>29/08/1442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A9C214-7082-4E72-A13D-97AE62193A37}" type="slidenum">
              <a:rPr lang="ar-IQ" smtClean="0"/>
              <a:t>‹#›</a:t>
            </a:fld>
            <a:endParaRPr lang="ar-IQ"/>
          </a:p>
        </p:txBody>
      </p:sp>
    </p:spTree>
    <p:extLst>
      <p:ext uri="{BB962C8B-B14F-4D97-AF65-F5344CB8AC3E}">
        <p14:creationId xmlns:p14="http://schemas.microsoft.com/office/powerpoint/2010/main" val="336319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C0B1BA-F69D-4126-AAAC-2FB9855D2AD2}" type="datetimeFigureOut">
              <a:rPr lang="ar-IQ" smtClean="0"/>
              <a:t>29/08/1442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A9C214-7082-4E72-A13D-97AE62193A37}" type="slidenum">
              <a:rPr lang="ar-IQ" smtClean="0"/>
              <a:t>‹#›</a:t>
            </a:fld>
            <a:endParaRPr lang="ar-IQ"/>
          </a:p>
        </p:txBody>
      </p:sp>
    </p:spTree>
    <p:extLst>
      <p:ext uri="{BB962C8B-B14F-4D97-AF65-F5344CB8AC3E}">
        <p14:creationId xmlns:p14="http://schemas.microsoft.com/office/powerpoint/2010/main" val="297879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جامعه ديالى</a:t>
            </a:r>
            <a:br>
              <a:rPr lang="ar-IQ" dirty="0" smtClean="0"/>
            </a:br>
            <a:r>
              <a:rPr lang="ar-IQ" dirty="0" smtClean="0"/>
              <a:t>كلية التربية للعلوم الانسانية قسم الجغرافية مرحلة ثالثه جغرافية التربة </a:t>
            </a:r>
            <a:br>
              <a:rPr lang="ar-IQ" dirty="0" smtClean="0"/>
            </a:br>
            <a:r>
              <a:rPr lang="ar-IQ" dirty="0" smtClean="0"/>
              <a:t>مدرس المادة سهى سالم علي</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72" y="623491"/>
            <a:ext cx="1152128" cy="997744"/>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222263"/>
            <a:ext cx="1385392"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21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موضع التربة في الغلاف الجغرافي ودورها في الطبيعية</a:t>
            </a:r>
            <a:endParaRPr lang="ar-IQ" dirty="0"/>
          </a:p>
        </p:txBody>
      </p:sp>
      <p:sp>
        <p:nvSpPr>
          <p:cNvPr id="3" name="عنصر نائب للمحتوى 2"/>
          <p:cNvSpPr>
            <a:spLocks noGrp="1"/>
          </p:cNvSpPr>
          <p:nvPr>
            <p:ph idx="1"/>
          </p:nvPr>
        </p:nvSpPr>
        <p:spPr/>
        <p:txBody>
          <a:bodyPr/>
          <a:lstStyle/>
          <a:p>
            <a:r>
              <a:rPr lang="ar-IQ" dirty="0" smtClean="0"/>
              <a:t>تقع التربة في الغلاف الجغرافي الأرضي عند حدود التماس والتفاعل بين كل من الغلاف الصخري والجوي الغازي والمائي المحيطي وتطورها وفي الوقت نفسه تعد التربة احد مكونات الغلاف الحيوي حيث توجد الحياة على الأرض وتقوم التربة بدور نوعي في هذه المنظومة البيئية المعقدة مشكلة غلافا خاصا يدعى الغلاف التربي البيدوسفير </a:t>
            </a:r>
            <a:endParaRPr lang="ar-IQ" dirty="0"/>
          </a:p>
        </p:txBody>
      </p:sp>
    </p:spTree>
    <p:extLst>
      <p:ext uri="{BB962C8B-B14F-4D97-AF65-F5344CB8AC3E}">
        <p14:creationId xmlns:p14="http://schemas.microsoft.com/office/powerpoint/2010/main" val="219434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دور التربة في الطبيعة</a:t>
            </a:r>
            <a:endParaRPr lang="ar-IQ" dirty="0"/>
          </a:p>
        </p:txBody>
      </p:sp>
      <p:sp>
        <p:nvSpPr>
          <p:cNvPr id="3" name="عنصر نائب للمحتوى 2"/>
          <p:cNvSpPr>
            <a:spLocks noGrp="1"/>
          </p:cNvSpPr>
          <p:nvPr>
            <p:ph idx="1"/>
          </p:nvPr>
        </p:nvSpPr>
        <p:spPr/>
        <p:txBody>
          <a:bodyPr/>
          <a:lstStyle/>
          <a:p>
            <a:r>
              <a:rPr lang="ar-IQ" dirty="0" smtClean="0"/>
              <a:t>توفير سبل الحياة على سطح الأرض اذا تمد كائنات الحية النباتية والحيوانية بعناصر التغذية المعدنية.</a:t>
            </a:r>
          </a:p>
          <a:p>
            <a:r>
              <a:rPr lang="ar-IQ" dirty="0" smtClean="0"/>
              <a:t>توفر التربة التفاعل المستمر بين عناصر الدورة الجيولوجية وعناصر الدورة البيولوجية.</a:t>
            </a:r>
          </a:p>
          <a:p>
            <a:r>
              <a:rPr lang="ar-IQ" dirty="0" smtClean="0"/>
              <a:t>تقوم التربة بتنظيم التركيب الكيميائي لكل من الغلاف الجوي والمائي خلال عمليات التنفس والتمثيل الضوئي.</a:t>
            </a:r>
          </a:p>
          <a:p>
            <a:r>
              <a:rPr lang="ar-IQ" dirty="0" smtClean="0"/>
              <a:t>تقوم التربة بتنظيم العمليات التي تتم في الغلاف الحيوي وبخاصه كثافة الحياة على الأرض من خلال درجة خصوبة التربة الطبيعية والعوامل الجوية </a:t>
            </a:r>
          </a:p>
          <a:p>
            <a:r>
              <a:rPr lang="ar-IQ" dirty="0" smtClean="0"/>
              <a:t>تجميع المواد العضوية الدبال على سطح الأرض مع ماتحويه تلك المواد من طاقة كيميائية يمكن الاستفادة منها.</a:t>
            </a:r>
            <a:endParaRPr lang="ar-IQ" dirty="0"/>
          </a:p>
        </p:txBody>
      </p:sp>
    </p:spTree>
    <p:extLst>
      <p:ext uri="{BB962C8B-B14F-4D97-AF65-F5344CB8AC3E}">
        <p14:creationId xmlns:p14="http://schemas.microsoft.com/office/powerpoint/2010/main" val="7703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علاقة علم التربة بعلم الجغرافية</a:t>
            </a:r>
            <a:endParaRPr lang="ar-IQ" dirty="0"/>
          </a:p>
        </p:txBody>
      </p:sp>
      <p:sp>
        <p:nvSpPr>
          <p:cNvPr id="3" name="عنصر نائب للمحتوى 2"/>
          <p:cNvSpPr>
            <a:spLocks noGrp="1"/>
          </p:cNvSpPr>
          <p:nvPr>
            <p:ph idx="1"/>
          </p:nvPr>
        </p:nvSpPr>
        <p:spPr/>
        <p:txBody>
          <a:bodyPr/>
          <a:lstStyle/>
          <a:p>
            <a:r>
              <a:rPr lang="ar-IQ" dirty="0" smtClean="0"/>
              <a:t>يعتمد علم التربة في دراسته للتربة على عدد من فروع المعرفة العلمية وذلك باعتبار ان علم التربة علم يعتمد على غيره من العلوم المختلفة فهو يشبه علم الجغرافية من حيث ان علم الجغرافية يعتمد على غيره من العلوم في جمع مادته العلمية فعلم الجغرافية يعتمد بدراسته على الدراسات التي يقوم بها عالم الرياضيات والفيزياء والكيمياء وعالم الاحياء وعالم الانسانيات التاريخ السياسة الاقتصاد والاجتماع كذلك يعتمد علم التربة على الزراعة والغابات والهندسة والفيزياء والكيمياء والرياضيات.</a:t>
            </a:r>
          </a:p>
          <a:p>
            <a:r>
              <a:rPr lang="ar-IQ" dirty="0" smtClean="0"/>
              <a:t>جغرافية الترب هي فرع من فروع علم التربة يبحث في أسس وقوانين انتشار وتوزع الترب المختلفة على سطح اليابس </a:t>
            </a:r>
            <a:endParaRPr lang="ar-IQ" dirty="0"/>
          </a:p>
        </p:txBody>
      </p:sp>
    </p:spTree>
    <p:extLst>
      <p:ext uri="{BB962C8B-B14F-4D97-AF65-F5344CB8AC3E}">
        <p14:creationId xmlns:p14="http://schemas.microsoft.com/office/powerpoint/2010/main" val="159074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عمق التربة</a:t>
            </a:r>
            <a:endParaRPr lang="ar-IQ" dirty="0"/>
          </a:p>
        </p:txBody>
      </p:sp>
      <p:sp>
        <p:nvSpPr>
          <p:cNvPr id="3" name="عنصر نائب للمحتوى 2"/>
          <p:cNvSpPr>
            <a:spLocks noGrp="1"/>
          </p:cNvSpPr>
          <p:nvPr>
            <p:ph idx="1"/>
          </p:nvPr>
        </p:nvSpPr>
        <p:spPr/>
        <p:txBody>
          <a:bodyPr/>
          <a:lstStyle/>
          <a:p>
            <a:r>
              <a:rPr lang="ar-IQ" dirty="0" smtClean="0"/>
              <a:t>تختلف الأسس التي يحدد استنادا اليها عمق التربة اذا يعرفها بعض علماء التربة بانه الجزء من مقطع التربة الذي ينتشر فيه الجزء الأعظم من المجموع الجذري للنباتات وينظر اليه علماء اخرون العمق الذي يوجد فيه الدبال ان عمق التربة هو العمق الذي تجري فيه عملية تكوين التربة ويقاس عمق التربة غالبا بعمق الافقين </a:t>
            </a:r>
            <a:r>
              <a:rPr lang="en-US" dirty="0" smtClean="0"/>
              <a:t>a b</a:t>
            </a:r>
            <a:r>
              <a:rPr lang="ar-IQ" dirty="0" smtClean="0"/>
              <a:t> ويمكن تقسيم التربة الى</a:t>
            </a:r>
          </a:p>
          <a:p>
            <a:r>
              <a:rPr lang="ar-IQ" dirty="0" smtClean="0"/>
              <a:t>قليلة العمق</a:t>
            </a:r>
          </a:p>
          <a:p>
            <a:r>
              <a:rPr lang="ar-IQ" dirty="0" smtClean="0"/>
              <a:t>متوسطة العمق</a:t>
            </a:r>
          </a:p>
          <a:p>
            <a:r>
              <a:rPr lang="ar-IQ" dirty="0" smtClean="0"/>
              <a:t>عميقة</a:t>
            </a:r>
          </a:p>
          <a:p>
            <a:r>
              <a:rPr lang="ar-IQ" dirty="0" smtClean="0"/>
              <a:t>عميقة جدا</a:t>
            </a:r>
            <a:endParaRPr lang="ar-IQ" dirty="0"/>
          </a:p>
        </p:txBody>
      </p:sp>
    </p:spTree>
    <p:extLst>
      <p:ext uri="{BB962C8B-B14F-4D97-AF65-F5344CB8AC3E}">
        <p14:creationId xmlns:p14="http://schemas.microsoft.com/office/powerpoint/2010/main" val="232462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اهم المركبات التي تلون التربة</a:t>
            </a:r>
            <a:endParaRPr lang="ar-IQ" dirty="0"/>
          </a:p>
        </p:txBody>
      </p:sp>
      <p:sp>
        <p:nvSpPr>
          <p:cNvPr id="3" name="عنصر نائب للمحتوى 2"/>
          <p:cNvSpPr>
            <a:spLocks noGrp="1"/>
          </p:cNvSpPr>
          <p:nvPr>
            <p:ph idx="1"/>
          </p:nvPr>
        </p:nvSpPr>
        <p:spPr/>
        <p:txBody>
          <a:bodyPr/>
          <a:lstStyle/>
          <a:p>
            <a:r>
              <a:rPr lang="ar-IQ" dirty="0" smtClean="0"/>
              <a:t>اللون الأسود</a:t>
            </a:r>
          </a:p>
          <a:p>
            <a:r>
              <a:rPr lang="ar-IQ" dirty="0" err="1" smtClean="0"/>
              <a:t>االلون</a:t>
            </a:r>
            <a:r>
              <a:rPr lang="ar-IQ" dirty="0" smtClean="0"/>
              <a:t> الأبيض</a:t>
            </a:r>
          </a:p>
          <a:p>
            <a:r>
              <a:rPr lang="ar-IQ" dirty="0" smtClean="0"/>
              <a:t>اللون الأحمر</a:t>
            </a:r>
          </a:p>
          <a:p>
            <a:r>
              <a:rPr lang="ar-IQ" dirty="0" smtClean="0"/>
              <a:t>اللون الأصفر</a:t>
            </a:r>
          </a:p>
          <a:p>
            <a:r>
              <a:rPr lang="ar-IQ" dirty="0" smtClean="0"/>
              <a:t>اللون البني</a:t>
            </a:r>
          </a:p>
          <a:p>
            <a:r>
              <a:rPr lang="ar-IQ" dirty="0" smtClean="0"/>
              <a:t>اللون الارجواني</a:t>
            </a:r>
          </a:p>
          <a:p>
            <a:r>
              <a:rPr lang="ar-IQ" dirty="0" smtClean="0"/>
              <a:t>اللون الأزرق</a:t>
            </a:r>
          </a:p>
          <a:p>
            <a:r>
              <a:rPr lang="ar-IQ" smtClean="0"/>
              <a:t>اللون الأخضر</a:t>
            </a:r>
          </a:p>
          <a:p>
            <a:endParaRPr lang="ar-IQ" dirty="0"/>
          </a:p>
        </p:txBody>
      </p:sp>
    </p:spTree>
    <p:extLst>
      <p:ext uri="{BB962C8B-B14F-4D97-AF65-F5344CB8AC3E}">
        <p14:creationId xmlns:p14="http://schemas.microsoft.com/office/powerpoint/2010/main" val="287119310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336</Words>
  <Application>Microsoft Office PowerPoint</Application>
  <PresentationFormat>ملء الشاشة</PresentationFormat>
  <Paragraphs>27</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جامعه ديالى كلية التربية للعلوم الانسانية قسم الجغرافية مرحلة ثالثه جغرافية التربة  مدرس المادة سهى سالم علي</vt:lpstr>
      <vt:lpstr>موضع التربة في الغلاف الجغرافي ودورها في الطبيعية</vt:lpstr>
      <vt:lpstr>دور التربة في الطبيعة</vt:lpstr>
      <vt:lpstr>علاقة علم التربة بعلم الجغرافية</vt:lpstr>
      <vt:lpstr>عمق التربة</vt:lpstr>
      <vt:lpstr>اهم المركبات التي تلون التربة</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جامعه ديالى كلية التربية للعلوم الانسانية قسم الجغرافية مرحلة ثالثه جغرافية التربة  مدرس المادة سهى سالم علي</dc:title>
  <dc:creator>Windows User</dc:creator>
  <cp:lastModifiedBy>Windows User</cp:lastModifiedBy>
  <cp:revision>23</cp:revision>
  <dcterms:created xsi:type="dcterms:W3CDTF">2020-05-16T23:22:13Z</dcterms:created>
  <dcterms:modified xsi:type="dcterms:W3CDTF">2021-04-10T22:53:28Z</dcterms:modified>
</cp:coreProperties>
</file>